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Quicksand" panose="020B0604020202020204" charset="0"/>
      <p:regular r:id="rId17"/>
      <p:bold r:id="rId18"/>
    </p:embeddedFont>
    <p:embeddedFont>
      <p:font typeface="Quicksand Light" panose="020B0604020202020204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7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ncce.io/tcc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ncce.io/ogl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hand-like-thumb-up-confirm-okay-157251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pixabay.com/illustrations/question-mark-why-icon-blue-usa-1332062/" TargetMode="External"/><Relationship Id="rId4" Type="http://schemas.openxmlformats.org/officeDocument/2006/relationships/hyperlink" Target="https://pixabay.com/vectors/dislike-hand-thumb-down-no-red-157252/" TargetMode="Externa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hand-like-thumb-up-confirm-okay-157251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pixabay.com/illustrations/question-mark-why-icon-blue-usa-1332062/" TargetMode="External"/><Relationship Id="rId4" Type="http://schemas.openxmlformats.org/officeDocument/2006/relationships/hyperlink" Target="https://pixabay.com/vectors/dislike-hand-thumb-down-no-red-157252/" TargetMode="Externa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chart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thumb-up-hand-like-confirm-go-top-307176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chart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chart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question-mark-why-icon-blue-usa-1332062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hand-like-thumb-up-confirm-okay-157251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pixabay.com/illustrations/question-mark-why-icon-blue-usa-1332062/" TargetMode="External"/><Relationship Id="rId4" Type="http://schemas.openxmlformats.org/officeDocument/2006/relationships/hyperlink" Target="https://pixabay.com/vectors/dislike-hand-thumb-down-no-red-157252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5ea948baa0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5ea948baa0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Last updated: 28-01-21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ncce.io/tcc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ncce.io/ogl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7efa993068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7efa993068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 up: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https://pixabay.com/vectors/hand-like-thumb-up-confirm-okay-157251/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 down: </a:t>
            </a:r>
            <a:r>
              <a:rPr lang="en-GB" u="sng">
                <a:solidFill>
                  <a:schemeClr val="hlink"/>
                </a:solidFill>
                <a:hlinkClick r:id="rId4"/>
              </a:rPr>
              <a:t>https://pixabay.com/vectors/dislike-hand-thumb-down-no-red-157252/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Question mark: </a:t>
            </a:r>
            <a:r>
              <a:rPr lang="en-GB" u="sng">
                <a:solidFill>
                  <a:schemeClr val="hlink"/>
                </a:solidFill>
                <a:hlinkClick r:id="rId5"/>
              </a:rPr>
              <a:t>https://pixabay.com/illustrations/question-mark-why-icon-blue-usa-1332062/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7efa993068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7efa993068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 up: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https://pixabay.com/vectors/hand-like-thumb-up-confirm-okay-157251/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 down: </a:t>
            </a:r>
            <a:r>
              <a:rPr lang="en-GB" u="sng">
                <a:solidFill>
                  <a:schemeClr val="hlink"/>
                </a:solidFill>
                <a:hlinkClick r:id="rId4"/>
              </a:rPr>
              <a:t>https://pixabay.com/vectors/dislike-hand-thumb-down-no-red-157252/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Question mark: </a:t>
            </a:r>
            <a:r>
              <a:rPr lang="en-GB" u="sng">
                <a:solidFill>
                  <a:schemeClr val="hlink"/>
                </a:solidFill>
                <a:hlinkClick r:id="rId5"/>
              </a:rPr>
              <a:t>https://pixabay.com/illustrations/question-mark-why-icon-blue-usa-1332062/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5ea948baa0_1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5ea948baa0_1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https://www.j2e.com/jit5#chart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7de7c19a3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7de7c19a3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https://pixabay.com/vectors/thumb-up-hand-like-confirm-go-top-307176/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5eb07e6303_5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5eb07e6303_5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5ea948baa0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5ea948baa0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eb07e6303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eb07e6303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5eb07e6303_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5eb07e6303_3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https://www.j2e.com/jit5#chart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5ea948baa0_1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5ea948baa0_1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7223cea305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7223cea305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Quicksand"/>
                <a:ea typeface="Quicksand"/>
                <a:cs typeface="Quicksand"/>
                <a:sym typeface="Quicksand"/>
              </a:rPr>
              <a:t>Screen recording: </a:t>
            </a:r>
            <a:r>
              <a:rPr lang="en-GB" u="sng" dirty="0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https://www.j2e.com/jit5#chart</a:t>
            </a:r>
            <a:endParaRPr dirty="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7ef1f40f2e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7ef1f40f2e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Question mark: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https://pixabay.com/illustrations/question-mark-why-icon-blue-usa-1332062/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5eb07e6303_5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5eb07e6303_5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7ef1f40f2e_0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7ef1f40f2e_0_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 up: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https://pixabay.com/vectors/hand-like-thumb-up-confirm-okay-157251/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 down: </a:t>
            </a:r>
            <a:r>
              <a:rPr lang="en-GB" u="sng">
                <a:solidFill>
                  <a:schemeClr val="hlink"/>
                </a:solidFill>
                <a:hlinkClick r:id="rId4"/>
              </a:rPr>
              <a:t>https://pixabay.com/vectors/dislike-hand-thumb-down-no-red-157252/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Question mark: </a:t>
            </a:r>
            <a:r>
              <a:rPr lang="en-GB" u="sng">
                <a:solidFill>
                  <a:schemeClr val="hlink"/>
                </a:solidFill>
                <a:hlinkClick r:id="rId5"/>
              </a:rPr>
              <a:t>https://pixabay.com/illustrations/question-mark-why-icon-blue-usa-1332062/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67675" y="4249150"/>
            <a:ext cx="1465423" cy="65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s / Questions / Lists">
  <p:cSld name="TITLE_4_1_1_1_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with heading)">
  <p:cSld name="TITLE_4_1_1_2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no heading)">
  <p:cSld name="TITLE_4_1_1_1_4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(no text under)">
  <p:cSld name="TITLE_4_1_1_1_3_2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r Images side by side">
  <p:cSld name="TITLE_4_1_1_1_3_1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text">
  <p:cSld name="TITLE_4_1_1_1_1_1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 b="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1155CC">
            <a:alpha val="559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www.j2e.com/jit5#chart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6: Presenting information</a:t>
            </a:r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Year 6 – Data and information – Pictograms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8"/>
          <p:cNvSpPr txBox="1">
            <a:spLocks noGrp="1"/>
          </p:cNvSpPr>
          <p:nvPr>
            <p:ph type="body" idx="2"/>
          </p:nvPr>
        </p:nvSpPr>
        <p:spPr>
          <a:xfrm>
            <a:off x="4764825" y="121525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41" name="Google Shape;141;p1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Is it safe to share?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0"/>
          </a:p>
        </p:txBody>
      </p:sp>
      <p:sp>
        <p:nvSpPr>
          <p:cNvPr id="142" name="Google Shape;142;p1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143" name="Google Shape;143;p18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sp>
        <p:nvSpPr>
          <p:cNvPr id="144" name="Google Shape;144;p18"/>
          <p:cNvSpPr txBox="1"/>
          <p:nvPr/>
        </p:nvSpPr>
        <p:spPr>
          <a:xfrm>
            <a:off x="324925" y="1281275"/>
            <a:ext cx="5376900" cy="28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Can you give your data to anyone who asks?</a:t>
            </a:r>
            <a:endParaRPr sz="18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45" name="Google Shape;14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7400" y="2027225"/>
            <a:ext cx="1887500" cy="208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60225" y="2027225"/>
            <a:ext cx="1887500" cy="2087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2913" y="1868875"/>
            <a:ext cx="2705325" cy="270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9"/>
          <p:cNvSpPr txBox="1">
            <a:spLocks noGrp="1"/>
          </p:cNvSpPr>
          <p:nvPr>
            <p:ph type="body" idx="2"/>
          </p:nvPr>
        </p:nvSpPr>
        <p:spPr>
          <a:xfrm>
            <a:off x="4764825" y="121525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53" name="Google Shape;153;p19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Is it safe to share?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0"/>
          </a:p>
        </p:txBody>
      </p:sp>
      <p:sp>
        <p:nvSpPr>
          <p:cNvPr id="154" name="Google Shape;154;p19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155" name="Google Shape;155;p19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sp>
        <p:nvSpPr>
          <p:cNvPr id="156" name="Google Shape;156;p19"/>
          <p:cNvSpPr txBox="1"/>
          <p:nvPr/>
        </p:nvSpPr>
        <p:spPr>
          <a:xfrm>
            <a:off x="324925" y="1281275"/>
            <a:ext cx="8497800" cy="28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Can you share any data about yourself?</a:t>
            </a:r>
            <a:endParaRPr sz="18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57" name="Google Shape;15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7400" y="2027250"/>
            <a:ext cx="1887500" cy="208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60225" y="2027250"/>
            <a:ext cx="1887500" cy="2087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2913" y="1868875"/>
            <a:ext cx="2705325" cy="270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0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6: Presenting information</a:t>
            </a:r>
            <a:endParaRPr/>
          </a:p>
        </p:txBody>
      </p:sp>
      <p:sp>
        <p:nvSpPr>
          <p:cNvPr id="165" name="Google Shape;165;p2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166" name="Google Shape;166;p20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167" name="Google Shape;16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1813" y="1017700"/>
            <a:ext cx="4809569" cy="38209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1"/>
          <p:cNvSpPr txBox="1">
            <a:spLocks noGrp="1"/>
          </p:cNvSpPr>
          <p:nvPr>
            <p:ph type="body" idx="1"/>
          </p:nvPr>
        </p:nvSpPr>
        <p:spPr>
          <a:xfrm>
            <a:off x="310900" y="1170125"/>
            <a:ext cx="42612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use a computer program to present information in different ways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share what I have found out using a computer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give simple examples of why information should not be shared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/>
          </a:p>
        </p:txBody>
      </p:sp>
      <p:sp>
        <p:nvSpPr>
          <p:cNvPr id="173" name="Google Shape;173;p2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confident are you? (1–3)</a:t>
            </a:r>
            <a:endParaRPr/>
          </a:p>
        </p:txBody>
      </p:sp>
      <p:sp>
        <p:nvSpPr>
          <p:cNvPr id="174" name="Google Shape;174;p2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175" name="Google Shape;175;p2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Assessment</a:t>
            </a:r>
            <a:endParaRPr/>
          </a:p>
        </p:txBody>
      </p:sp>
      <p:sp>
        <p:nvSpPr>
          <p:cNvPr id="176" name="Google Shape;176;p21"/>
          <p:cNvSpPr txBox="1"/>
          <p:nvPr/>
        </p:nvSpPr>
        <p:spPr>
          <a:xfrm>
            <a:off x="6185600" y="129260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3 - Very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77" name="Google Shape;177;p21"/>
          <p:cNvSpPr txBox="1"/>
          <p:nvPr/>
        </p:nvSpPr>
        <p:spPr>
          <a:xfrm>
            <a:off x="6263000" y="341435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1 - Not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78" name="Google Shape;17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8224" y="1131670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7981799" y="2192558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8032624" y="3253433"/>
            <a:ext cx="485775" cy="7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1"/>
          <p:cNvSpPr txBox="1"/>
          <p:nvPr/>
        </p:nvSpPr>
        <p:spPr>
          <a:xfrm>
            <a:off x="6185600" y="2347550"/>
            <a:ext cx="1448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2 - Unsure 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2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In this lesson, you 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Explained that you can present information using a computer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87" name="Google Shape;187;p2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Presenting information</a:t>
            </a:r>
            <a:endParaRPr/>
          </a:p>
        </p:txBody>
      </p:sp>
      <p:sp>
        <p:nvSpPr>
          <p:cNvPr id="188" name="Google Shape;188;p2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189" name="Google Shape;189;p2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  <p:sp>
        <p:nvSpPr>
          <p:cNvPr id="190" name="Google Shape;190;p22"/>
          <p:cNvSpPr txBox="1">
            <a:spLocks noGrp="1"/>
          </p:cNvSpPr>
          <p:nvPr>
            <p:ph type="body" idx="1"/>
          </p:nvPr>
        </p:nvSpPr>
        <p:spPr>
          <a:xfrm>
            <a:off x="47366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Well done! You have completed this unit all about data.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To explain that we can present information using a computer</a:t>
            </a:r>
            <a:endParaRPr b="1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use a computer program to present information in different ways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share what I have found out using a computer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give simple examples of why information should not be shared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b="1"/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6</a:t>
            </a: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Presenting information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" name="Google Shape;58;p1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Question</a:t>
            </a:r>
            <a:r>
              <a:rPr lang="en-GB"/>
              <a:t>: Are there any other ways to present data?</a:t>
            </a:r>
            <a:endParaRPr b="1"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Tally charts and pictograms</a:t>
            </a:r>
            <a:endParaRPr/>
          </a:p>
        </p:txBody>
      </p:sp>
      <p:pic>
        <p:nvPicPr>
          <p:cNvPr id="68" name="Google Shape;68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4025" y="1023200"/>
            <a:ext cx="2696923" cy="3067033"/>
          </a:xfrm>
          <a:prstGeom prst="rect">
            <a:avLst/>
          </a:prstGeom>
          <a:noFill/>
          <a:ln w="28575" cap="flat" cmpd="sng">
            <a:solidFill>
              <a:srgbClr val="5B5BA5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69" name="Google Shape;69;p11"/>
          <p:cNvCxnSpPr/>
          <p:nvPr/>
        </p:nvCxnSpPr>
        <p:spPr>
          <a:xfrm>
            <a:off x="2075492" y="1893152"/>
            <a:ext cx="0" cy="289800"/>
          </a:xfrm>
          <a:prstGeom prst="straightConnector1">
            <a:avLst/>
          </a:prstGeom>
          <a:noFill/>
          <a:ln w="28575" cap="flat" cmpd="sng">
            <a:solidFill>
              <a:srgbClr val="5B5B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" name="Google Shape;70;p11"/>
          <p:cNvCxnSpPr/>
          <p:nvPr/>
        </p:nvCxnSpPr>
        <p:spPr>
          <a:xfrm>
            <a:off x="2075492" y="2411918"/>
            <a:ext cx="0" cy="289800"/>
          </a:xfrm>
          <a:prstGeom prst="straightConnector1">
            <a:avLst/>
          </a:prstGeom>
          <a:noFill/>
          <a:ln w="28575" cap="flat" cmpd="sng">
            <a:solidFill>
              <a:srgbClr val="5B5B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1" name="Google Shape;71;p11"/>
          <p:cNvCxnSpPr/>
          <p:nvPr/>
        </p:nvCxnSpPr>
        <p:spPr>
          <a:xfrm>
            <a:off x="2075492" y="2874841"/>
            <a:ext cx="0" cy="289800"/>
          </a:xfrm>
          <a:prstGeom prst="straightConnector1">
            <a:avLst/>
          </a:prstGeom>
          <a:noFill/>
          <a:ln w="28575" cap="flat" cmpd="sng">
            <a:solidFill>
              <a:srgbClr val="5B5B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2" name="Google Shape;72;p11"/>
          <p:cNvCxnSpPr/>
          <p:nvPr/>
        </p:nvCxnSpPr>
        <p:spPr>
          <a:xfrm>
            <a:off x="2145733" y="1893143"/>
            <a:ext cx="0" cy="289800"/>
          </a:xfrm>
          <a:prstGeom prst="straightConnector1">
            <a:avLst/>
          </a:prstGeom>
          <a:noFill/>
          <a:ln w="28575" cap="flat" cmpd="sng">
            <a:solidFill>
              <a:srgbClr val="5B5B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3" name="Google Shape;73;p11"/>
          <p:cNvCxnSpPr/>
          <p:nvPr/>
        </p:nvCxnSpPr>
        <p:spPr>
          <a:xfrm>
            <a:off x="2052298" y="3702482"/>
            <a:ext cx="0" cy="289800"/>
          </a:xfrm>
          <a:prstGeom prst="straightConnector1">
            <a:avLst/>
          </a:prstGeom>
          <a:noFill/>
          <a:ln w="28575" cap="flat" cmpd="sng">
            <a:solidFill>
              <a:srgbClr val="5B5B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4" name="Google Shape;74;p11"/>
          <p:cNvCxnSpPr/>
          <p:nvPr/>
        </p:nvCxnSpPr>
        <p:spPr>
          <a:xfrm>
            <a:off x="2215974" y="1893143"/>
            <a:ext cx="0" cy="289800"/>
          </a:xfrm>
          <a:prstGeom prst="straightConnector1">
            <a:avLst/>
          </a:prstGeom>
          <a:noFill/>
          <a:ln w="28575" cap="flat" cmpd="sng">
            <a:solidFill>
              <a:srgbClr val="5B5B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5" name="Google Shape;75;p11"/>
          <p:cNvCxnSpPr/>
          <p:nvPr/>
        </p:nvCxnSpPr>
        <p:spPr>
          <a:xfrm>
            <a:off x="2281026" y="1893143"/>
            <a:ext cx="0" cy="289800"/>
          </a:xfrm>
          <a:prstGeom prst="straightConnector1">
            <a:avLst/>
          </a:prstGeom>
          <a:noFill/>
          <a:ln w="28575" cap="flat" cmpd="sng">
            <a:solidFill>
              <a:srgbClr val="5B5B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6" name="Google Shape;76;p11"/>
          <p:cNvCxnSpPr/>
          <p:nvPr/>
        </p:nvCxnSpPr>
        <p:spPr>
          <a:xfrm>
            <a:off x="2145733" y="2874841"/>
            <a:ext cx="0" cy="289800"/>
          </a:xfrm>
          <a:prstGeom prst="straightConnector1">
            <a:avLst/>
          </a:prstGeom>
          <a:noFill/>
          <a:ln w="28575" cap="flat" cmpd="sng">
            <a:solidFill>
              <a:srgbClr val="5B5BA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7" name="Google Shape;77;p11"/>
          <p:cNvCxnSpPr/>
          <p:nvPr/>
        </p:nvCxnSpPr>
        <p:spPr>
          <a:xfrm flipH="1">
            <a:off x="2023500" y="1931755"/>
            <a:ext cx="321900" cy="216900"/>
          </a:xfrm>
          <a:prstGeom prst="straightConnector1">
            <a:avLst/>
          </a:prstGeom>
          <a:noFill/>
          <a:ln w="28575" cap="flat" cmpd="sng">
            <a:solidFill>
              <a:srgbClr val="5B5BA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8" name="Google Shape;78;p11"/>
          <p:cNvSpPr txBox="1"/>
          <p:nvPr/>
        </p:nvSpPr>
        <p:spPr>
          <a:xfrm>
            <a:off x="3199055" y="1753364"/>
            <a:ext cx="3453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5</a:t>
            </a:r>
            <a:endParaRPr/>
          </a:p>
        </p:txBody>
      </p:sp>
      <p:sp>
        <p:nvSpPr>
          <p:cNvPr id="79" name="Google Shape;79;p11"/>
          <p:cNvSpPr txBox="1"/>
          <p:nvPr/>
        </p:nvSpPr>
        <p:spPr>
          <a:xfrm>
            <a:off x="3199045" y="2255330"/>
            <a:ext cx="3453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1</a:t>
            </a:r>
            <a:endParaRPr/>
          </a:p>
        </p:txBody>
      </p:sp>
      <p:sp>
        <p:nvSpPr>
          <p:cNvPr id="80" name="Google Shape;80;p11"/>
          <p:cNvSpPr txBox="1"/>
          <p:nvPr/>
        </p:nvSpPr>
        <p:spPr>
          <a:xfrm>
            <a:off x="3199055" y="2757287"/>
            <a:ext cx="3453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2</a:t>
            </a:r>
            <a:endParaRPr/>
          </a:p>
        </p:txBody>
      </p:sp>
      <p:sp>
        <p:nvSpPr>
          <p:cNvPr id="81" name="Google Shape;81;p11"/>
          <p:cNvSpPr txBox="1"/>
          <p:nvPr/>
        </p:nvSpPr>
        <p:spPr>
          <a:xfrm>
            <a:off x="3199055" y="3170784"/>
            <a:ext cx="3453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0</a:t>
            </a:r>
            <a:endParaRPr/>
          </a:p>
        </p:txBody>
      </p:sp>
      <p:sp>
        <p:nvSpPr>
          <p:cNvPr id="82" name="Google Shape;82;p11"/>
          <p:cNvSpPr txBox="1"/>
          <p:nvPr/>
        </p:nvSpPr>
        <p:spPr>
          <a:xfrm>
            <a:off x="3199055" y="3584280"/>
            <a:ext cx="345300" cy="3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1</a:t>
            </a:r>
            <a:endParaRPr/>
          </a:p>
        </p:txBody>
      </p:sp>
      <p:pic>
        <p:nvPicPr>
          <p:cNvPr id="83" name="Google Shape;83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35276" y="1023200"/>
            <a:ext cx="4457264" cy="3108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Block diagrams</a:t>
            </a:r>
            <a:endParaRPr b="0"/>
          </a:p>
        </p:txBody>
      </p:sp>
      <p:sp>
        <p:nvSpPr>
          <p:cNvPr id="89" name="Google Shape;89;p1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91" name="Google Shape;91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1663" y="1017700"/>
            <a:ext cx="4759684" cy="3820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98" name="Google Shape;98;p13"/>
          <p:cNvSpPr txBox="1">
            <a:spLocks noGrp="1"/>
          </p:cNvSpPr>
          <p:nvPr>
            <p:ph type="title" idx="4294967295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Tally chart </a:t>
            </a:r>
            <a:endParaRPr sz="2400" b="0"/>
          </a:p>
        </p:txBody>
      </p:sp>
      <p:pic>
        <p:nvPicPr>
          <p:cNvPr id="99" name="Google Shape;9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0099" y="810548"/>
            <a:ext cx="3414600" cy="4017475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06" name="Google Shape;106;p14"/>
          <p:cNvSpPr txBox="1">
            <a:spLocks noGrp="1"/>
          </p:cNvSpPr>
          <p:nvPr>
            <p:ph type="title" idx="4294967295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Creating block diagrams</a:t>
            </a:r>
            <a:endParaRPr sz="2400" b="0"/>
          </a:p>
        </p:txBody>
      </p:sp>
      <p:pic>
        <p:nvPicPr>
          <p:cNvPr id="2" name="2.4.6.1 - Creating block diagrams">
            <a:hlinkClick r:id="" action="ppaction://media"/>
            <a:extLst>
              <a:ext uri="{FF2B5EF4-FFF2-40B4-BE49-F238E27FC236}">
                <a16:creationId xmlns:a16="http://schemas.microsoft.com/office/drawing/2014/main" id="{D02C56DC-07B6-4D4A-954D-8E1E839CE8D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665" y="1017700"/>
            <a:ext cx="6231599" cy="3798754"/>
          </a:xfrm>
          <a:prstGeom prst="rect">
            <a:avLst/>
          </a:prstGeom>
        </p:spPr>
      </p:pic>
      <p:sp>
        <p:nvSpPr>
          <p:cNvPr id="4" name="Google Shape;206;p20">
            <a:extLst>
              <a:ext uri="{FF2B5EF4-FFF2-40B4-BE49-F238E27FC236}">
                <a16:creationId xmlns:a16="http://schemas.microsoft.com/office/drawing/2014/main" id="{AECD4A66-7850-F4F3-06E8-01EF10952920}"/>
              </a:ext>
            </a:extLst>
          </p:cNvPr>
          <p:cNvSpPr txBox="1">
            <a:spLocks/>
          </p:cNvSpPr>
          <p:nvPr/>
        </p:nvSpPr>
        <p:spPr>
          <a:xfrm>
            <a:off x="7102612" y="1337717"/>
            <a:ext cx="1811852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indent="0">
              <a:buFont typeface="Quicksand"/>
              <a:buNone/>
            </a:pPr>
            <a:r>
              <a:rPr lang="en-GB" sz="1600" dirty="0">
                <a:hlinkClick r:id="rId6"/>
              </a:rPr>
              <a:t>Website link here </a:t>
            </a:r>
            <a:r>
              <a:rPr lang="en-GB" sz="1600" dirty="0"/>
              <a:t>or scan QR code: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Quicksand"/>
              <a:buNone/>
            </a:pPr>
            <a:endParaRPr lang="en-GB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98921C-AD9A-CC90-BE62-F2962EEBB4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04269" y="2403415"/>
            <a:ext cx="1408538" cy="1408538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title" idx="4294967295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Can you make a block diagram?</a:t>
            </a:r>
            <a:endParaRPr sz="2400" b="0"/>
          </a:p>
        </p:txBody>
      </p:sp>
      <p:pic>
        <p:nvPicPr>
          <p:cNvPr id="115" name="Google Shape;11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1500" y="1017700"/>
            <a:ext cx="3821002" cy="3821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Sharing data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23" name="Google Shape;12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45150" y="821525"/>
            <a:ext cx="3253700" cy="405685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7"/>
          <p:cNvSpPr txBox="1">
            <a:spLocks noGrp="1"/>
          </p:cNvSpPr>
          <p:nvPr>
            <p:ph type="body" idx="2"/>
          </p:nvPr>
        </p:nvSpPr>
        <p:spPr>
          <a:xfrm>
            <a:off x="4764825" y="121525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29" name="Google Shape;129;p1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Is it safe to share?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 b="0"/>
          </a:p>
        </p:txBody>
      </p:sp>
      <p:sp>
        <p:nvSpPr>
          <p:cNvPr id="130" name="Google Shape;130;p1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31" name="Google Shape;131;p1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sp>
        <p:nvSpPr>
          <p:cNvPr id="132" name="Google Shape;132;p17"/>
          <p:cNvSpPr txBox="1"/>
          <p:nvPr/>
        </p:nvSpPr>
        <p:spPr>
          <a:xfrm>
            <a:off x="324925" y="1281275"/>
            <a:ext cx="3561300" cy="28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Is it always OK to share data?</a:t>
            </a:r>
            <a:endParaRPr sz="18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33" name="Google Shape;13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7400" y="2027250"/>
            <a:ext cx="1887500" cy="208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60225" y="2027250"/>
            <a:ext cx="1887500" cy="2087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2913" y="1868875"/>
            <a:ext cx="2705325" cy="270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518</Words>
  <Application>Microsoft Office PowerPoint</Application>
  <PresentationFormat>On-screen Show (16:9)</PresentationFormat>
  <Paragraphs>86</Paragraphs>
  <Slides>14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Quicksand</vt:lpstr>
      <vt:lpstr>Quicksand Light</vt:lpstr>
      <vt:lpstr>NCCE Slides</vt:lpstr>
      <vt:lpstr>Lesson 6: Presenting information</vt:lpstr>
      <vt:lpstr>Lesson 6: Presenting information</vt:lpstr>
      <vt:lpstr>Tally charts and pictograms</vt:lpstr>
      <vt:lpstr>Block diagrams</vt:lpstr>
      <vt:lpstr>Tally chart </vt:lpstr>
      <vt:lpstr>Creating block diagrams</vt:lpstr>
      <vt:lpstr>Can you make a block diagram?</vt:lpstr>
      <vt:lpstr>Sharing data  </vt:lpstr>
      <vt:lpstr>Is it safe to share? </vt:lpstr>
      <vt:lpstr>Is it safe to share? </vt:lpstr>
      <vt:lpstr>Is it safe to share? </vt:lpstr>
      <vt:lpstr>Lesson 6: Presenting information</vt:lpstr>
      <vt:lpstr>How confident are you? (1–3)</vt:lpstr>
      <vt:lpstr>Presenting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6: Presenting information</dc:title>
  <cp:lastModifiedBy>Giles @ Digital Learning Cornwall</cp:lastModifiedBy>
  <cp:revision>2</cp:revision>
  <dcterms:modified xsi:type="dcterms:W3CDTF">2024-11-26T22:16:43Z</dcterms:modified>
</cp:coreProperties>
</file>